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55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37405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94206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105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7326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4842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6356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96126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2092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77422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86371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08668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D3B46-D4C5-41A4-8676-6EBCF33FFB6F}" type="datetimeFigureOut">
              <a:rPr lang="hr-HR" smtClean="0"/>
              <a:t>25.4.2024.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643A7-F4FB-4EFC-9D2E-DDE5080D804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2119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7CE79F-9D14-91FF-F9B4-1F5E78719CD0}"/>
              </a:ext>
            </a:extLst>
          </p:cNvPr>
          <p:cNvSpPr txBox="1"/>
          <p:nvPr/>
        </p:nvSpPr>
        <p:spPr>
          <a:xfrm>
            <a:off x="564366" y="3693231"/>
            <a:ext cx="50596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Project Fund acronym: </a:t>
            </a:r>
            <a:r>
              <a: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EmBRACE</a:t>
            </a: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Project title or acronym: </a:t>
            </a:r>
          </a:p>
          <a:p>
            <a:r>
              <a: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Recipient name: </a:t>
            </a:r>
          </a:p>
        </p:txBody>
      </p:sp>
      <p:sp>
        <p:nvSpPr>
          <p:cNvPr id="3" name="Rezervirano mjesto teksta 5">
            <a:extLst>
              <a:ext uri="{FF2B5EF4-FFF2-40B4-BE49-F238E27FC236}">
                <a16:creationId xmlns:a16="http://schemas.microsoft.com/office/drawing/2014/main" id="{5D082A3D-9A1B-4D3A-15A4-8D048DA02276}"/>
              </a:ext>
            </a:extLst>
          </p:cNvPr>
          <p:cNvSpPr txBox="1">
            <a:spLocks/>
          </p:cNvSpPr>
          <p:nvPr/>
        </p:nvSpPr>
        <p:spPr>
          <a:xfrm>
            <a:off x="632460" y="1920298"/>
            <a:ext cx="3743942" cy="975584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600" b="1" i="0" u="none" strike="noStrike" cap="none" spc="0" baseline="0">
                <a:ln>
                  <a:noFill/>
                </a:ln>
                <a:solidFill>
                  <a:srgbClr val="5069C3"/>
                </a:solidFill>
                <a:uFillTx/>
                <a:latin typeface="Myriad Pro" panose="020B0503030403020204" pitchFamily="34" charset="0"/>
                <a:ea typeface="+mn-ea"/>
                <a:cs typeface="+mn-cs"/>
                <a:sym typeface="Calibri"/>
              </a:defRPr>
            </a:lvl1pPr>
            <a:lvl2pPr marL="180000" marR="0" indent="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Tx/>
              <a:buNone/>
              <a:tabLst/>
              <a:defRPr sz="2000" b="1" i="0" u="none" strike="noStrike" cap="none" spc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FillTx/>
                <a:latin typeface="Myriad Pro" panose="020B0503030403020204" pitchFamily="34" charset="0"/>
                <a:ea typeface="+mn-ea"/>
                <a:cs typeface="+mn-cs"/>
                <a:sym typeface="Calibri"/>
              </a:defRPr>
            </a:lvl2pPr>
            <a:lvl3pPr marL="720000" marR="0" indent="-18000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FillTx/>
                <a:latin typeface="Myriad Pro" panose="020B0503030403020204" pitchFamily="34" charset="0"/>
                <a:ea typeface="+mn-ea"/>
                <a:cs typeface="+mn-cs"/>
                <a:sym typeface="Calibri"/>
              </a:defRPr>
            </a:lvl3pPr>
            <a:lvl4pPr marL="17373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–"/>
              <a:tabLst/>
              <a:defRPr sz="2800" b="0" i="0" u="none" strike="noStrike" cap="none" spc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FillTx/>
                <a:latin typeface="Myriad Pro" panose="020B0503030403020204" pitchFamily="34" charset="0"/>
                <a:ea typeface="+mn-ea"/>
                <a:cs typeface="+mn-cs"/>
                <a:sym typeface="Calibri"/>
              </a:defRPr>
            </a:lvl4pPr>
            <a:lvl5pPr marL="21945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»"/>
              <a:tabLst/>
              <a:defRPr sz="2800" b="0" i="0" u="none" strike="noStrike" cap="none" spc="0" baseline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uFillTx/>
                <a:latin typeface="Myriad Pro" panose="020B0503030403020204" pitchFamily="34" charset="0"/>
                <a:ea typeface="+mn-ea"/>
                <a:cs typeface="+mn-cs"/>
                <a:sym typeface="Calibri"/>
              </a:defRPr>
            </a:lvl5pPr>
            <a:lvl6pPr marL="26517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3108960" marR="0" indent="-365760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35661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4023359" marR="0" indent="-365759" algn="l" defTabSz="914400" rtl="0" latinLnBrk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pPr hangingPunct="1">
              <a:lnSpc>
                <a:spcPct val="80000"/>
              </a:lnSpc>
            </a:pPr>
            <a:r>
              <a:rPr lang="hr-HR" sz="3400" dirty="0" err="1"/>
              <a:t>Headline</a:t>
            </a:r>
            <a:r>
              <a:rPr lang="hr-HR" sz="3400" dirty="0"/>
              <a:t> </a:t>
            </a:r>
            <a:r>
              <a:rPr lang="hr-HR" sz="3400" dirty="0" err="1"/>
              <a:t>harupta</a:t>
            </a:r>
            <a:r>
              <a:rPr lang="hr-HR" sz="3400" dirty="0"/>
              <a:t> </a:t>
            </a:r>
            <a:br>
              <a:rPr lang="hr-HR" sz="3400" dirty="0"/>
            </a:br>
            <a:r>
              <a:rPr lang="hr-HR" sz="3400" dirty="0" err="1"/>
              <a:t>ditia</a:t>
            </a:r>
            <a:r>
              <a:rPr lang="hr-HR" sz="3400" dirty="0"/>
              <a:t> </a:t>
            </a:r>
            <a:r>
              <a:rPr lang="hr-HR" sz="3400" dirty="0" err="1"/>
              <a:t>nonsend</a:t>
            </a:r>
            <a:endParaRPr lang="hr-HR" sz="3400" dirty="0"/>
          </a:p>
        </p:txBody>
      </p:sp>
      <p:sp>
        <p:nvSpPr>
          <p:cNvPr id="4" name="Pravokutnik 4">
            <a:extLst>
              <a:ext uri="{FF2B5EF4-FFF2-40B4-BE49-F238E27FC236}">
                <a16:creationId xmlns:a16="http://schemas.microsoft.com/office/drawing/2014/main" id="{21A84C7E-6BFC-16D1-2421-370B11272A04}"/>
              </a:ext>
            </a:extLst>
          </p:cNvPr>
          <p:cNvSpPr/>
          <p:nvPr/>
        </p:nvSpPr>
        <p:spPr>
          <a:xfrm>
            <a:off x="632460" y="3059668"/>
            <a:ext cx="2630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hr-HR" dirty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Place / DD /</a:t>
            </a:r>
            <a:r>
              <a:rPr lang="hr-HR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Month</a:t>
            </a:r>
            <a:r>
              <a:rPr lang="hr-HR" dirty="0">
                <a:solidFill>
                  <a:schemeClr val="tx1">
                    <a:lumMod val="50000"/>
                    <a:lumOff val="50000"/>
                  </a:schemeClr>
                </a:solidFill>
                <a:latin typeface="Myriad Pro" panose="020B0503030403020204" pitchFamily="34" charset="0"/>
              </a:rPr>
              <a:t> / YYYY</a:t>
            </a:r>
          </a:p>
        </p:txBody>
      </p:sp>
    </p:spTree>
    <p:extLst>
      <p:ext uri="{BB962C8B-B14F-4D97-AF65-F5344CB8AC3E}">
        <p14:creationId xmlns:p14="http://schemas.microsoft.com/office/powerpoint/2010/main" val="131640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74429-6156-DBFF-EB27-0C9AB03A8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706880"/>
            <a:ext cx="6430242" cy="962890"/>
          </a:xfrm>
        </p:spPr>
        <p:txBody>
          <a:bodyPr>
            <a:normAutofit/>
          </a:bodyPr>
          <a:lstStyle/>
          <a:p>
            <a:pPr>
              <a:defRPr sz="2400">
                <a:solidFill>
                  <a:srgbClr val="2766A7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rPr lang="hr-HR" sz="3200" dirty="0">
                <a:solidFill>
                  <a:srgbClr val="5069C3"/>
                </a:solidFill>
                <a:latin typeface="Myriad Pro Black" panose="020B0803030403020204" pitchFamily="34" charset="0"/>
                <a:ea typeface="Open Sans Extrabold"/>
                <a:cs typeface="Open Sans Extrabold"/>
                <a:sym typeface="Open Sans Extrabold"/>
              </a:rPr>
              <a:t>Title + 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BC21E-C68B-3A7F-7AA2-B805D2F50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2669770"/>
            <a:ext cx="6430242" cy="2740429"/>
          </a:xfrm>
        </p:spPr>
        <p:txBody>
          <a:bodyPr>
            <a:normAutofit/>
          </a:bodyPr>
          <a:lstStyle/>
          <a:p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73B97B-F7CF-9158-9769-B627906EC304}"/>
              </a:ext>
            </a:extLst>
          </p:cNvPr>
          <p:cNvSpPr/>
          <p:nvPr/>
        </p:nvSpPr>
        <p:spPr>
          <a:xfrm>
            <a:off x="6331527" y="6271260"/>
            <a:ext cx="2362892" cy="251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www.cbchb.eu</a:t>
            </a:r>
          </a:p>
        </p:txBody>
      </p:sp>
    </p:spTree>
    <p:extLst>
      <p:ext uri="{BB962C8B-B14F-4D97-AF65-F5344CB8AC3E}">
        <p14:creationId xmlns:p14="http://schemas.microsoft.com/office/powerpoint/2010/main" val="1419124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936384-7F7C-3D59-63EE-6878B3CF2C35}"/>
              </a:ext>
            </a:extLst>
          </p:cNvPr>
          <p:cNvSpPr/>
          <p:nvPr/>
        </p:nvSpPr>
        <p:spPr>
          <a:xfrm>
            <a:off x="6331527" y="6271260"/>
            <a:ext cx="2362892" cy="251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www.cbchb.eu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6BC0D04-20C9-459F-4716-D7734CA6F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706880"/>
            <a:ext cx="6430242" cy="962890"/>
          </a:xfrm>
        </p:spPr>
        <p:txBody>
          <a:bodyPr>
            <a:normAutofit/>
          </a:bodyPr>
          <a:lstStyle/>
          <a:p>
            <a:pPr>
              <a:defRPr sz="2400">
                <a:solidFill>
                  <a:srgbClr val="2766A7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rPr lang="hr-HR" sz="3200" dirty="0">
                <a:solidFill>
                  <a:srgbClr val="5069C3"/>
                </a:solidFill>
                <a:latin typeface="Myriad Pro Black" panose="020B0803030403020204" pitchFamily="34" charset="0"/>
                <a:ea typeface="Open Sans Extrabold"/>
                <a:cs typeface="Open Sans Extrabold"/>
                <a:sym typeface="Open Sans Extrabold"/>
              </a:rPr>
              <a:t>Title + text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684A8C2-C1FF-4A6C-2A38-FF4370D1E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2669770"/>
            <a:ext cx="6430242" cy="2740429"/>
          </a:xfrm>
        </p:spPr>
        <p:txBody>
          <a:bodyPr>
            <a:normAutofit/>
          </a:bodyPr>
          <a:lstStyle/>
          <a:p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</p:txBody>
      </p:sp>
    </p:spTree>
    <p:extLst>
      <p:ext uri="{BB962C8B-B14F-4D97-AF65-F5344CB8AC3E}">
        <p14:creationId xmlns:p14="http://schemas.microsoft.com/office/powerpoint/2010/main" val="3866377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7936384-7F7C-3D59-63EE-6878B3CF2C35}"/>
              </a:ext>
            </a:extLst>
          </p:cNvPr>
          <p:cNvSpPr/>
          <p:nvPr/>
        </p:nvSpPr>
        <p:spPr>
          <a:xfrm>
            <a:off x="6331527" y="6271260"/>
            <a:ext cx="2362892" cy="2514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r-H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www.cbchb.eu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6BC0D04-20C9-459F-4716-D7734CA6F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1706880"/>
            <a:ext cx="6430242" cy="962890"/>
          </a:xfrm>
        </p:spPr>
        <p:txBody>
          <a:bodyPr>
            <a:normAutofit/>
          </a:bodyPr>
          <a:lstStyle/>
          <a:p>
            <a:pPr>
              <a:defRPr sz="2400">
                <a:solidFill>
                  <a:srgbClr val="2766A7"/>
                </a:solidFill>
                <a:latin typeface="Open Sans Semibold"/>
                <a:ea typeface="Open Sans Semibold"/>
                <a:cs typeface="Open Sans Semibold"/>
                <a:sym typeface="Open Sans Semibold"/>
              </a:defRPr>
            </a:pPr>
            <a:r>
              <a:rPr lang="hr-HR" sz="3200" dirty="0">
                <a:solidFill>
                  <a:srgbClr val="5069C3"/>
                </a:solidFill>
                <a:latin typeface="Myriad Pro Black" panose="020B0803030403020204" pitchFamily="34" charset="0"/>
                <a:ea typeface="Open Sans Extrabold"/>
                <a:cs typeface="Open Sans Extrabold"/>
                <a:sym typeface="Open Sans Extrabold"/>
              </a:rPr>
              <a:t>Title + text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684A8C2-C1FF-4A6C-2A38-FF4370D1E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2669770"/>
            <a:ext cx="6430242" cy="274042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pPr marL="457200" indent="-457200">
              <a:buFont typeface="+mj-lt"/>
              <a:buAutoNum type="arabicPeriod"/>
            </a:pPr>
            <a:r>
              <a:rPr lang="hr-HR" sz="2000" dirty="0">
                <a:solidFill>
                  <a:schemeClr val="bg2">
                    <a:lumMod val="50000"/>
                  </a:schemeClr>
                </a:solidFill>
                <a:latin typeface="Myriad Pro" panose="020B0503030403020204" pitchFamily="34" charset="0"/>
              </a:rPr>
              <a:t>Lorem ipsum</a:t>
            </a:r>
          </a:p>
          <a:p>
            <a:endParaRPr lang="hr-HR" sz="2000" dirty="0">
              <a:solidFill>
                <a:schemeClr val="bg2">
                  <a:lumMod val="50000"/>
                </a:schemeClr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27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0226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47</TotalTime>
  <Words>68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Myriad Pro</vt:lpstr>
      <vt:lpstr>Myriad Pro Black</vt:lpstr>
      <vt:lpstr>Office Theme</vt:lpstr>
      <vt:lpstr>PowerPoint Presentation</vt:lpstr>
      <vt:lpstr>Title + text</vt:lpstr>
      <vt:lpstr>Title + text</vt:lpstr>
      <vt:lpstr>Title + text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Lupi Medija</dc:creator>
  <cp:lastModifiedBy>Iva Milašinčić</cp:lastModifiedBy>
  <cp:revision>12</cp:revision>
  <dcterms:created xsi:type="dcterms:W3CDTF">2024-03-25T09:46:19Z</dcterms:created>
  <dcterms:modified xsi:type="dcterms:W3CDTF">2024-04-25T12:43:18Z</dcterms:modified>
</cp:coreProperties>
</file>